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sldIdLst>
    <p:sldId id="256" r:id="rId2"/>
    <p:sldId id="265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EE74-DDFB-2E4A-99E5-461178972317}" type="datetimeFigureOut">
              <a:rPr lang="en-US" smtClean="0"/>
              <a:t>21/04/15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EE74-DDFB-2E4A-99E5-461178972317}" type="datetimeFigureOut">
              <a:rPr lang="en-US" smtClean="0"/>
              <a:t>21/04/15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BCB2-39C1-ED48-A7C8-BD39B1307F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EE74-DDFB-2E4A-99E5-461178972317}" type="datetimeFigureOut">
              <a:rPr lang="en-US" smtClean="0"/>
              <a:t>21/04/15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BCB2-39C1-ED48-A7C8-BD39B1307F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EE74-DDFB-2E4A-99E5-461178972317}" type="datetimeFigureOut">
              <a:rPr lang="en-US" smtClean="0"/>
              <a:t>21/04/15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BCB2-39C1-ED48-A7C8-BD39B1307F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EE74-DDFB-2E4A-99E5-461178972317}" type="datetimeFigureOut">
              <a:rPr lang="en-US" smtClean="0"/>
              <a:t>21/04/15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BCB2-39C1-ED48-A7C8-BD39B1307F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EE74-DDFB-2E4A-99E5-461178972317}" type="datetimeFigureOut">
              <a:rPr lang="en-US" smtClean="0"/>
              <a:t>21/04/15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BCB2-39C1-ED48-A7C8-BD39B1307F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EE74-DDFB-2E4A-99E5-461178972317}" type="datetimeFigureOut">
              <a:rPr lang="en-US" smtClean="0"/>
              <a:t>21/04/15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BCB2-39C1-ED48-A7C8-BD39B1307F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EE74-DDFB-2E4A-99E5-461178972317}" type="datetimeFigureOut">
              <a:rPr lang="en-US" smtClean="0"/>
              <a:t>21/04/15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BCB2-39C1-ED48-A7C8-BD39B1307F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EE74-DDFB-2E4A-99E5-461178972317}" type="datetimeFigureOut">
              <a:rPr lang="en-US" smtClean="0"/>
              <a:t>21/04/15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BCB2-39C1-ED48-A7C8-BD39B1307F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EE74-DDFB-2E4A-99E5-461178972317}" type="datetimeFigureOut">
              <a:rPr lang="en-US" smtClean="0"/>
              <a:t>21/04/15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EE74-DDFB-2E4A-99E5-461178972317}" type="datetimeFigureOut">
              <a:rPr lang="en-US" smtClean="0"/>
              <a:t>21/04/15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BCB2-39C1-ED48-A7C8-BD39B1307F6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8F9EE74-DDFB-2E4A-99E5-461178972317}" type="datetimeFigureOut">
              <a:rPr lang="en-US" smtClean="0"/>
              <a:t>21/04/15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835BCB2-39C1-ED48-A7C8-BD39B1307F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5105473"/>
            <a:ext cx="6553200" cy="899409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Gloria </a:t>
            </a:r>
            <a:r>
              <a:rPr lang="en-US" dirty="0" err="1" smtClean="0"/>
              <a:t>Careaga</a:t>
            </a:r>
            <a:endParaRPr lang="en-US" dirty="0" smtClean="0"/>
          </a:p>
          <a:p>
            <a:r>
              <a:rPr lang="en-US" dirty="0" err="1" smtClean="0"/>
              <a:t>Fundación</a:t>
            </a:r>
            <a:r>
              <a:rPr lang="en-US" dirty="0" smtClean="0"/>
              <a:t> </a:t>
            </a:r>
            <a:r>
              <a:rPr lang="en-US" dirty="0" err="1" smtClean="0"/>
              <a:t>Arcoiris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756359"/>
            <a:ext cx="6629400" cy="1349114"/>
          </a:xfrm>
        </p:spPr>
        <p:txBody>
          <a:bodyPr>
            <a:normAutofit/>
          </a:bodyPr>
          <a:lstStyle/>
          <a:p>
            <a:r>
              <a:rPr lang="en-US" dirty="0" smtClean="0"/>
              <a:t>LGBTI RIGHTS, the </a:t>
            </a:r>
            <a:r>
              <a:rPr lang="en-US" dirty="0" smtClean="0"/>
              <a:t>long road.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145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5304" y="2210551"/>
            <a:ext cx="3441496" cy="3915928"/>
          </a:xfrm>
        </p:spPr>
        <p:txBody>
          <a:bodyPr/>
          <a:lstStyle/>
          <a:p>
            <a:r>
              <a:rPr lang="en-US" dirty="0" smtClean="0"/>
              <a:t>Beijing</a:t>
            </a:r>
          </a:p>
          <a:p>
            <a:endParaRPr lang="en-US" dirty="0"/>
          </a:p>
          <a:p>
            <a:r>
              <a:rPr lang="en-US" dirty="0" smtClean="0"/>
              <a:t>UNHRC</a:t>
            </a:r>
          </a:p>
          <a:p>
            <a:endParaRPr lang="en-US" dirty="0"/>
          </a:p>
          <a:p>
            <a:r>
              <a:rPr lang="en-US" dirty="0" smtClean="0"/>
              <a:t>UNGASS</a:t>
            </a:r>
            <a:endParaRPr lang="en-US" dirty="0"/>
          </a:p>
        </p:txBody>
      </p:sp>
      <p:pic>
        <p:nvPicPr>
          <p:cNvPr id="5" name="Marcador de contenido 4" descr="Consejo-de-Derechos-Humanos-de-la-ONU.jpg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64" r="16164"/>
          <a:stretch>
            <a:fillRect/>
          </a:stretch>
        </p:blipFill>
        <p:spPr bwMode="auto">
          <a:xfrm>
            <a:off x="426128" y="1447799"/>
            <a:ext cx="4475163" cy="440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pic>
    </p:spTree>
    <p:extLst>
      <p:ext uri="{BB962C8B-B14F-4D97-AF65-F5344CB8AC3E}">
        <p14:creationId xmlns:p14="http://schemas.microsoft.com/office/powerpoint/2010/main" val="1580507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 WORK and Strategizing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2063351"/>
            <a:ext cx="4038600" cy="4063127"/>
          </a:xfrm>
        </p:spPr>
        <p:txBody>
          <a:bodyPr/>
          <a:lstStyle/>
          <a:p>
            <a:r>
              <a:rPr lang="en-US" b="1" dirty="0" smtClean="0"/>
              <a:t>Sexual rights</a:t>
            </a:r>
          </a:p>
          <a:p>
            <a:pPr lvl="1"/>
            <a:r>
              <a:rPr lang="en-US" dirty="0" smtClean="0"/>
              <a:t>Health</a:t>
            </a:r>
          </a:p>
          <a:p>
            <a:pPr lvl="1"/>
            <a:r>
              <a:rPr lang="en-US" dirty="0" smtClean="0"/>
              <a:t>Abortion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b="1" dirty="0" smtClean="0"/>
              <a:t>Sexual orientation</a:t>
            </a:r>
          </a:p>
          <a:p>
            <a:pPr lvl="1"/>
            <a:r>
              <a:rPr lang="en-US" dirty="0" smtClean="0"/>
              <a:t>Citizenship</a:t>
            </a:r>
          </a:p>
          <a:p>
            <a:pPr lvl="1"/>
            <a:r>
              <a:rPr lang="en-US" dirty="0" smtClean="0"/>
              <a:t>Labor-work</a:t>
            </a:r>
            <a:endParaRPr lang="en-US" dirty="0"/>
          </a:p>
        </p:txBody>
      </p:sp>
      <p:pic>
        <p:nvPicPr>
          <p:cNvPr id="5" name="Content Placeholder 4" descr="1250eb03-a7ef-4e7e-b675-907a981ca41e-1020x612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07" r="2250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27600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Achievements</a:t>
            </a:r>
            <a:endParaRPr lang="en-US" dirty="0"/>
          </a:p>
        </p:txBody>
      </p:sp>
      <p:pic>
        <p:nvPicPr>
          <p:cNvPr id="5" name="Content Placeholder 4" descr="images-2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827" b="-19827"/>
          <a:stretch>
            <a:fillRect/>
          </a:stretch>
        </p:blipFill>
        <p:spPr>
          <a:xfrm>
            <a:off x="425450" y="1825625"/>
            <a:ext cx="4038600" cy="430053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45323"/>
            <a:ext cx="4038600" cy="3481156"/>
          </a:xfrm>
        </p:spPr>
        <p:txBody>
          <a:bodyPr/>
          <a:lstStyle/>
          <a:p>
            <a:r>
              <a:rPr lang="en-US" dirty="0"/>
              <a:t>Deep discussion</a:t>
            </a:r>
          </a:p>
          <a:p>
            <a:endParaRPr lang="en-US" dirty="0"/>
          </a:p>
          <a:p>
            <a:r>
              <a:rPr lang="en-US" dirty="0"/>
              <a:t>Aware on SSRR</a:t>
            </a:r>
          </a:p>
          <a:p>
            <a:endParaRPr lang="en-US" dirty="0"/>
          </a:p>
          <a:p>
            <a:r>
              <a:rPr lang="en-US" dirty="0"/>
              <a:t>Sexual </a:t>
            </a:r>
            <a:r>
              <a:rPr lang="en-US" dirty="0" smtClean="0"/>
              <a:t>orientation in the agenda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831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</a:t>
            </a:r>
            <a:r>
              <a:rPr lang="en-US" dirty="0" err="1" smtClean="0"/>
              <a:t>beijing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dirty="0" smtClean="0"/>
              <a:t>Moral Panic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Geopolitical panorama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Religions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Sexuality on the agenda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LGBT rights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 descr="images-3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881" b="-34881"/>
          <a:stretch>
            <a:fillRect/>
          </a:stretch>
        </p:blipFill>
        <p:spPr>
          <a:xfrm>
            <a:off x="4233027" y="1719071"/>
            <a:ext cx="4453773" cy="4407408"/>
          </a:xfrm>
        </p:spPr>
      </p:pic>
    </p:spTree>
    <p:extLst>
      <p:ext uri="{BB962C8B-B14F-4D97-AF65-F5344CB8AC3E}">
        <p14:creationId xmlns:p14="http://schemas.microsoft.com/office/powerpoint/2010/main" val="2892005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Feminist Initiatives</a:t>
            </a:r>
          </a:p>
          <a:p>
            <a:endParaRPr lang="en-US" dirty="0"/>
          </a:p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Rape</a:t>
            </a:r>
          </a:p>
          <a:p>
            <a:pPr lvl="1"/>
            <a:r>
              <a:rPr lang="en-US" dirty="0" smtClean="0"/>
              <a:t>Harassment</a:t>
            </a:r>
          </a:p>
          <a:p>
            <a:pPr lvl="1"/>
            <a:r>
              <a:rPr lang="en-US" dirty="0" smtClean="0"/>
              <a:t>Child abuse</a:t>
            </a:r>
          </a:p>
          <a:p>
            <a:pPr lvl="1"/>
            <a:r>
              <a:rPr lang="en-US" dirty="0" smtClean="0"/>
              <a:t>Sexual work</a:t>
            </a:r>
          </a:p>
          <a:p>
            <a:pPr lvl="1"/>
            <a:r>
              <a:rPr lang="en-US" dirty="0" smtClean="0"/>
              <a:t>Trafficking</a:t>
            </a:r>
          </a:p>
          <a:p>
            <a:pPr lvl="1"/>
            <a:r>
              <a:rPr lang="en-US" dirty="0" err="1" smtClean="0"/>
              <a:t>Etc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, </a:t>
            </a:r>
            <a:r>
              <a:rPr lang="en-US" dirty="0" err="1" smtClean="0"/>
              <a:t>etcss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Marcador de contenido 5" descr="PB070097.JPG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5" r="5435"/>
          <a:stretch>
            <a:fillRect/>
          </a:stretch>
        </p:blipFill>
        <p:spPr bwMode="auto">
          <a:xfrm>
            <a:off x="4648200" y="1719579"/>
            <a:ext cx="4038600" cy="440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655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orientation</a:t>
            </a:r>
            <a:endParaRPr lang="en-US" dirty="0"/>
          </a:p>
        </p:txBody>
      </p:sp>
      <p:pic>
        <p:nvPicPr>
          <p:cNvPr id="5" name="Content Placeholder 4" descr="images-3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79" r="4179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UN Statement</a:t>
            </a:r>
          </a:p>
          <a:p>
            <a:r>
              <a:rPr lang="en-US" dirty="0" smtClean="0"/>
              <a:t>UPR evaluation</a:t>
            </a:r>
          </a:p>
          <a:p>
            <a:r>
              <a:rPr lang="en-US" dirty="0" smtClean="0"/>
              <a:t>Legal Reforms</a:t>
            </a:r>
          </a:p>
          <a:p>
            <a:pPr marL="411480" lvl="1" indent="0">
              <a:buNone/>
            </a:pPr>
            <a:r>
              <a:rPr lang="en-US" dirty="0" smtClean="0"/>
              <a:t>Marriage; Against discriminatory laws;</a:t>
            </a:r>
            <a:r>
              <a:rPr lang="en-US" dirty="0"/>
              <a:t> </a:t>
            </a:r>
            <a:r>
              <a:rPr lang="en-US" dirty="0" smtClean="0"/>
              <a:t>Labor-work; Political participation; HIV</a:t>
            </a:r>
          </a:p>
          <a:p>
            <a:r>
              <a:rPr lang="en-US" dirty="0" smtClean="0"/>
              <a:t>Wide Visibility</a:t>
            </a:r>
          </a:p>
          <a:p>
            <a:r>
              <a:rPr lang="en-US" dirty="0" smtClean="0"/>
              <a:t>Persecution-Sanction</a:t>
            </a:r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riminalization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467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Sexual Rights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 smtClean="0"/>
              <a:t>Decriminalization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/>
              <a:t>Broader </a:t>
            </a:r>
            <a:r>
              <a:rPr lang="en-US" smtClean="0"/>
              <a:t>view</a:t>
            </a:r>
            <a:endParaRPr lang="en-US" dirty="0" smtClean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 smtClean="0"/>
              <a:t>Sociocultural Change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 smtClean="0"/>
              <a:t>UN agreements</a:t>
            </a:r>
            <a:endParaRPr lang="en-US" dirty="0"/>
          </a:p>
        </p:txBody>
      </p:sp>
      <p:pic>
        <p:nvPicPr>
          <p:cNvPr id="5" name="Content Placeholder 4" descr="images-1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79" r="417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304954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183</TotalTime>
  <Words>110</Words>
  <Application>Microsoft Macintosh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Apothecary</vt:lpstr>
      <vt:lpstr>LGBTI RIGHTS, the long road.</vt:lpstr>
      <vt:lpstr>International agreements</vt:lpstr>
      <vt:lpstr>UN WORK and Strategizing</vt:lpstr>
      <vt:lpstr>Achievements</vt:lpstr>
      <vt:lpstr>Beyond beijing</vt:lpstr>
      <vt:lpstr>Sexual Rights</vt:lpstr>
      <vt:lpstr>Sexual orientation</vt:lpstr>
      <vt:lpstr>challenges</vt:lpstr>
    </vt:vector>
  </TitlesOfParts>
  <Company>UNAM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Beijing+20, the long road.</dc:title>
  <dc:creator>Gloria Careaga-Perez</dc:creator>
  <cp:lastModifiedBy>Gloria Careaga-Perez</cp:lastModifiedBy>
  <cp:revision>11</cp:revision>
  <dcterms:created xsi:type="dcterms:W3CDTF">2015-03-09T13:06:47Z</dcterms:created>
  <dcterms:modified xsi:type="dcterms:W3CDTF">2015-04-21T18:38:49Z</dcterms:modified>
</cp:coreProperties>
</file>